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7" r:id="rId5"/>
    <p:sldId id="260" r:id="rId6"/>
    <p:sldId id="261" r:id="rId7"/>
    <p:sldId id="262" r:id="rId8"/>
    <p:sldId id="263" r:id="rId9"/>
    <p:sldId id="268" r:id="rId10"/>
    <p:sldId id="269" r:id="rId11"/>
    <p:sldId id="270" r:id="rId12"/>
    <p:sldId id="271" r:id="rId13"/>
    <p:sldId id="272" r:id="rId14"/>
    <p:sldId id="273" r:id="rId15"/>
    <p:sldId id="274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0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F7CDA-D6FA-4D93-BA4C-30F0828E45A7}" type="datetimeFigureOut">
              <a:rPr lang="en-US" smtClean="0"/>
              <a:pPr/>
              <a:t>5/6/2009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7517A-A201-4EE0-AD78-8C496F7FD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F7CDA-D6FA-4D93-BA4C-30F0828E45A7}" type="datetimeFigureOut">
              <a:rPr lang="en-US" smtClean="0"/>
              <a:pPr/>
              <a:t>5/6/2009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7517A-A201-4EE0-AD78-8C496F7FD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F7CDA-D6FA-4D93-BA4C-30F0828E45A7}" type="datetimeFigureOut">
              <a:rPr lang="en-US" smtClean="0"/>
              <a:pPr/>
              <a:t>5/6/2009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7517A-A201-4EE0-AD78-8C496F7FD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F7CDA-D6FA-4D93-BA4C-30F0828E45A7}" type="datetimeFigureOut">
              <a:rPr lang="en-US" smtClean="0"/>
              <a:pPr/>
              <a:t>5/6/2009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7517A-A201-4EE0-AD78-8C496F7FD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F7CDA-D6FA-4D93-BA4C-30F0828E45A7}" type="datetimeFigureOut">
              <a:rPr lang="en-US" smtClean="0"/>
              <a:pPr/>
              <a:t>5/6/2009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7517A-A201-4EE0-AD78-8C496F7FD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F7CDA-D6FA-4D93-BA4C-30F0828E45A7}" type="datetimeFigureOut">
              <a:rPr lang="en-US" smtClean="0"/>
              <a:pPr/>
              <a:t>5/6/2009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7517A-A201-4EE0-AD78-8C496F7FD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F7CDA-D6FA-4D93-BA4C-30F0828E45A7}" type="datetimeFigureOut">
              <a:rPr lang="en-US" smtClean="0"/>
              <a:pPr/>
              <a:t>5/6/2009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7517A-A201-4EE0-AD78-8C496F7FD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F7CDA-D6FA-4D93-BA4C-30F0828E45A7}" type="datetimeFigureOut">
              <a:rPr lang="en-US" smtClean="0"/>
              <a:pPr/>
              <a:t>5/6/2009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7517A-A201-4EE0-AD78-8C496F7FD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F7CDA-D6FA-4D93-BA4C-30F0828E45A7}" type="datetimeFigureOut">
              <a:rPr lang="en-US" smtClean="0"/>
              <a:pPr/>
              <a:t>5/6/2009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7517A-A201-4EE0-AD78-8C496F7FD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F7CDA-D6FA-4D93-BA4C-30F0828E45A7}" type="datetimeFigureOut">
              <a:rPr lang="en-US" smtClean="0"/>
              <a:pPr/>
              <a:t>5/6/2009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7517A-A201-4EE0-AD78-8C496F7FD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F7CDA-D6FA-4D93-BA4C-30F0828E45A7}" type="datetimeFigureOut">
              <a:rPr lang="en-US" smtClean="0"/>
              <a:pPr/>
              <a:t>5/6/2009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B47517A-A201-4EE0-AD78-8C496F7FD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7DF7CDA-D6FA-4D93-BA4C-30F0828E45A7}" type="datetimeFigureOut">
              <a:rPr lang="en-US" smtClean="0"/>
              <a:pPr/>
              <a:t>5/6/2009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47517A-A201-4EE0-AD78-8C496F7FDB0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(53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62476" y="0"/>
            <a:ext cx="5219048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(17).jpg"/>
          <p:cNvPicPr>
            <a:picLocks noChangeAspect="1"/>
          </p:cNvPicPr>
          <p:nvPr/>
        </p:nvPicPr>
        <p:blipFill>
          <a:blip r:embed="rId2"/>
          <a:srcRect l="11797" b="10000"/>
          <a:stretch>
            <a:fillRect/>
          </a:stretch>
        </p:blipFill>
        <p:spPr>
          <a:xfrm>
            <a:off x="1447800" y="-1"/>
            <a:ext cx="5617485" cy="6719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Image (18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33917" y="0"/>
            <a:ext cx="4876166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(19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83123" y="0"/>
            <a:ext cx="517775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(20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174" y="0"/>
            <a:ext cx="5713652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(2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15430" y="0"/>
            <a:ext cx="4913140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(2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242198" y="0"/>
            <a:ext cx="4659604" cy="685800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(54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81115" y="0"/>
            <a:ext cx="4581769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(5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3204" y="0"/>
            <a:ext cx="489759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(5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7289" y="0"/>
            <a:ext cx="466942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(57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"/>
            <a:ext cx="9144000" cy="61491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(58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54570" y="0"/>
            <a:ext cx="423486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(59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29069" y="0"/>
            <a:ext cx="468586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(60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4549" y="0"/>
            <a:ext cx="4314901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age (16).jpg"/>
          <p:cNvPicPr>
            <a:picLocks noChangeAspect="1"/>
          </p:cNvPicPr>
          <p:nvPr/>
        </p:nvPicPr>
        <p:blipFill>
          <a:blip r:embed="rId2"/>
          <a:srcRect r="7692" b="11111"/>
          <a:stretch>
            <a:fillRect/>
          </a:stretch>
        </p:blipFill>
        <p:spPr>
          <a:xfrm>
            <a:off x="685801" y="-1"/>
            <a:ext cx="6248399" cy="694266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</TotalTime>
  <Words>0</Words>
  <Application>Microsoft Office PowerPoint</Application>
  <PresentationFormat>On-screen Show (4:3)</PresentationFormat>
  <Paragraphs>0</Paragraphs>
  <Slides>15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6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</vt:vector>
  </TitlesOfParts>
  <Company>HP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Liana Martin</dc:creator>
  <cp:lastModifiedBy>J Barnes</cp:lastModifiedBy>
  <cp:revision>4</cp:revision>
  <dcterms:created xsi:type="dcterms:W3CDTF">2009-05-05T13:18:29Z</dcterms:created>
  <dcterms:modified xsi:type="dcterms:W3CDTF">2009-05-06T16:11:25Z</dcterms:modified>
</cp:coreProperties>
</file>